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5" r:id="rId3"/>
    <p:sldId id="257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08" autoAdjust="0"/>
    <p:restoredTop sz="94660"/>
  </p:normalViewPr>
  <p:slideViewPr>
    <p:cSldViewPr snapToGrid="0">
      <p:cViewPr varScale="1">
        <p:scale>
          <a:sx n="77" d="100"/>
          <a:sy n="77" d="100"/>
        </p:scale>
        <p:origin x="77" y="3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BDDCC-B8BF-49C0-ABD8-89F2E01FFEAC}" type="datetimeFigureOut">
              <a:rPr lang="en-US" smtClean="0"/>
              <a:t>03-Dec-24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8F0975-A760-40AA-916B-36CA2EA96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53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F0975-A760-40AA-916B-36CA2EA961D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759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98F8F-153C-B285-B819-412E8DD756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43AE31-405A-5762-8A5D-0E7A0C79AA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7EE4FB-46AD-443B-5B82-4BC2F7839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ED9AB-0ADE-423B-87C4-E5880F0677F9}" type="datetimeFigureOut">
              <a:rPr lang="en-US" smtClean="0"/>
              <a:t>03-Dec-24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D3485-910F-1F36-875C-81BFAAA19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68E6D-51CC-EE58-1418-FD5B1F276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81F8C-40FB-41C7-8E5D-26DC3CF00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04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72FC2-8A6C-3E5D-C427-E1162722C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A3439C-7393-EB2C-815D-64FD5C975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8951A-8DB9-7C77-2F1D-98685F470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ED9AB-0ADE-423B-87C4-E5880F0677F9}" type="datetimeFigureOut">
              <a:rPr lang="en-US" smtClean="0"/>
              <a:t>03-Dec-24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51217-FAB2-F746-49C0-0FF5538BA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4626F-BEC3-D235-FB33-F2749F0F5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81F8C-40FB-41C7-8E5D-26DC3CF00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773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34419F-C731-F5DE-BA12-9BCC10E602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B4F473-A264-08E1-7667-02ABCEED27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82F87-88F4-25AA-16F9-EF315388A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ED9AB-0ADE-423B-87C4-E5880F0677F9}" type="datetimeFigureOut">
              <a:rPr lang="en-US" smtClean="0"/>
              <a:t>03-Dec-24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5A3E0-DF0D-4F74-710C-C7A5BE554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EC639-A293-C015-15AE-D4933D14A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81F8C-40FB-41C7-8E5D-26DC3CF00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91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07231-F9AD-040E-B889-344E674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55297-8A4A-2D25-9C65-2118542DF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0559B-E885-42F4-10E7-7B96F1FC0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ED9AB-0ADE-423B-87C4-E5880F0677F9}" type="datetimeFigureOut">
              <a:rPr lang="en-US" smtClean="0"/>
              <a:t>03-Dec-24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0F44F-47DC-2AC4-8CC3-E55DA35F3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96C436-BFA7-2EEE-D768-65A93F4E1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81F8C-40FB-41C7-8E5D-26DC3CF00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49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66A80-E710-3F6B-1FF7-57EA385F2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FDA710-DB9F-EF54-6435-0B353924F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80C3D-A7A8-4193-7951-11C2C8115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ED9AB-0ADE-423B-87C4-E5880F0677F9}" type="datetimeFigureOut">
              <a:rPr lang="en-US" smtClean="0"/>
              <a:t>03-Dec-24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304AF-1665-271D-7B5B-3B8148CF1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1AE37-6A71-623A-E5AE-41FCEA9C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81F8C-40FB-41C7-8E5D-26DC3CF00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642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D7A8-EC2A-343D-C065-6A38D19B9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C1C3C-7C28-D7EE-362B-57EE6F3766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7C21DA-2881-6A85-6D24-FC64387E91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AF6F1-650C-7B2F-A316-3A09DB338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ED9AB-0ADE-423B-87C4-E5880F0677F9}" type="datetimeFigureOut">
              <a:rPr lang="en-US" smtClean="0"/>
              <a:t>03-Dec-24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60797B-734B-4DEC-6683-BEF481D3F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6FC6E6-6AE7-2879-9143-A82EF0BC6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81F8C-40FB-41C7-8E5D-26DC3CF00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579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0D16-FA09-8B22-BD0F-1424E49FB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691F0-FBE5-4D96-6DE6-7E03681D9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363FC8-913F-049E-1567-7FBF2E6793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A272E0-4178-80F9-0382-62DF92A8DE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0A69FE-2E62-C4D5-C8AC-59BE7D254B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2840B5-AF2A-8A8A-611C-37C64D70C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ED9AB-0ADE-423B-87C4-E5880F0677F9}" type="datetimeFigureOut">
              <a:rPr lang="en-US" smtClean="0"/>
              <a:t>03-Dec-24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A4D3F7-5CC2-11E9-DCBF-B5C8801DC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C1DEE1-DB96-3A57-3498-484FC1AC2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81F8C-40FB-41C7-8E5D-26DC3CF00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484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9789-8512-33A1-AE62-22440E8E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55367C-26C1-C2B0-7070-103DAB9B9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ED9AB-0ADE-423B-87C4-E5880F0677F9}" type="datetimeFigureOut">
              <a:rPr lang="en-US" smtClean="0"/>
              <a:t>03-Dec-24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B7A2DC-4C5B-252E-6FE7-4B356CC47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23BAF6-3AE8-8C13-0958-CF3323FF0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81F8C-40FB-41C7-8E5D-26DC3CF00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554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8D64F5-6D60-0570-6186-1405A47CC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ED9AB-0ADE-423B-87C4-E5880F0677F9}" type="datetimeFigureOut">
              <a:rPr lang="en-US" smtClean="0"/>
              <a:t>03-Dec-24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BEA572-8F55-F7A8-E966-338F744DC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EB6B45-2EA1-4AB0-29E7-02449C835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81F8C-40FB-41C7-8E5D-26DC3CF00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913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5DE9B-B719-EEA3-6E27-49AA132BE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619C5-FCAC-50E2-D41F-CDE4C7C96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9DC300-C482-1004-A034-7972C1812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EBDB77-CD0C-7748-CD56-7CB23890E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ED9AB-0ADE-423B-87C4-E5880F0677F9}" type="datetimeFigureOut">
              <a:rPr lang="en-US" smtClean="0"/>
              <a:t>03-Dec-24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B8C7BC-7550-FEC3-F802-0EF18C7D3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4B1ACF-AED8-F2F8-9230-F0162BD7C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81F8C-40FB-41C7-8E5D-26DC3CF00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77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78C1C-A92E-1F03-786E-9F7BE0386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1F6216-5CAC-868B-CF1D-3004133920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43C582-668A-0093-3D65-0A713CE32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AEC7C9-CA0A-6688-6ED3-D06BF0DE3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ED9AB-0ADE-423B-87C4-E5880F0677F9}" type="datetimeFigureOut">
              <a:rPr lang="en-US" smtClean="0"/>
              <a:t>03-Dec-24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94910-7F33-5500-6F4E-EA2088721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A9BEF6-46B5-D638-925E-AFB74533F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81F8C-40FB-41C7-8E5D-26DC3CF00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979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C17D1A-2965-2352-88E4-5B8D9417E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43B04-FA66-0FF2-23FD-4A0CC62EC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9C091-1E1C-649B-F3FD-7A2795DB95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EED9AB-0ADE-423B-87C4-E5880F0677F9}" type="datetimeFigureOut">
              <a:rPr lang="en-US" smtClean="0"/>
              <a:t>03-Dec-24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F4D5E-AA7C-FAE1-3862-4B28BDE99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34419-F787-CF77-2461-8F604086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F81F8C-40FB-41C7-8E5D-26DC3CF00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732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058755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xhere.com/en/photo/1234334" TargetMode="Externa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058755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ser:million_article_machine_helicopter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hyperlink" Target="https://www.flickr.com/photos/au_unistphotostream/9472157478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artlight.org/articles/201802/20180225_breakingthrough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aviation.stackexchange.com/questions/23375/how-do-you-choose-engine-placement-for-under-wings-engines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snimnews.com/en/news/2020/07/16/2307811/reconnaissance-plane-crashes-in-eastern-turkey-seven-killed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F7C18-5BC2-8DBF-206D-14A21CCF3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24690"/>
            <a:ext cx="12192000" cy="7117772"/>
          </a:xfrm>
          <a:blipFill>
            <a:blip r:embed="rId4">
              <a:alphaModFix amt="78000"/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sz="4400" dirty="0"/>
              <a:t>Aviation Company Risk Assessment</a:t>
            </a:r>
            <a:br>
              <a:rPr lang="en-US" sz="4400" dirty="0"/>
            </a:br>
            <a:br>
              <a:rPr lang="en-US" sz="4400" dirty="0"/>
            </a:br>
            <a:r>
              <a:rPr lang="en-US" sz="4400" dirty="0">
                <a:solidFill>
                  <a:srgbClr val="FF0000"/>
                </a:solidFill>
              </a:rPr>
              <a:t>.</a:t>
            </a:r>
            <a:br>
              <a:rPr lang="en-US" sz="4400" dirty="0">
                <a:highlight>
                  <a:srgbClr val="FFFF00"/>
                </a:highlight>
              </a:rPr>
            </a:br>
            <a:br>
              <a:rPr lang="en-US" sz="4400" dirty="0"/>
            </a:br>
            <a:br>
              <a:rPr lang="en-US" sz="4400" dirty="0"/>
            </a:br>
            <a:br>
              <a:rPr lang="en-US" sz="44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662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31D9D-08D3-2301-5E05-46E5B6194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7510"/>
          </a:xfrm>
        </p:spPr>
        <p:txBody>
          <a:bodyPr/>
          <a:lstStyle/>
          <a:p>
            <a:r>
              <a:rPr lang="en-US" b="1" i="0" dirty="0">
                <a:solidFill>
                  <a:srgbClr val="59636E"/>
                </a:solidFill>
                <a:effectLst/>
                <a:latin typeface="-apple-system"/>
              </a:rPr>
              <a:t>RECOMENDATIONS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C2D35-AB1C-8066-6F61-838865267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4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Reciprocating engines are is not reliable. Makes up 84% of all the recorded incidents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Address Weather-Related Risks: could be caused by :  </a:t>
            </a:r>
          </a:p>
          <a:p>
            <a:pPr marL="0" indent="0">
              <a:buNone/>
            </a:pPr>
            <a:r>
              <a:rPr lang="en-US" dirty="0"/>
              <a:t>   a) Ineffective weather monitoring systems   </a:t>
            </a:r>
          </a:p>
          <a:p>
            <a:pPr marL="0" indent="0">
              <a:buNone/>
            </a:pPr>
            <a:r>
              <a:rPr lang="en-US" dirty="0"/>
              <a:t>   b) Pilot trainings and prior experience piloting in adverse weather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Study and Trainings: Countries with many minor or non-fatal accidents to be used for targeted pilot training and enhanced preventive measures.</a:t>
            </a:r>
          </a:p>
        </p:txBody>
      </p:sp>
    </p:spTree>
    <p:extLst>
      <p:ext uri="{BB962C8B-B14F-4D97-AF65-F5344CB8AC3E}">
        <p14:creationId xmlns:p14="http://schemas.microsoft.com/office/powerpoint/2010/main" val="3199701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98A04-112A-5BF3-F33F-F9E63E933E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45585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E6C10F-2E99-54D3-C915-1DA70D5F2C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Job Cheruyot</a:t>
            </a:r>
          </a:p>
          <a:p>
            <a:r>
              <a:rPr lang="en-US" dirty="0"/>
              <a:t>Email: jobcheruyot@gmail.com</a:t>
            </a:r>
          </a:p>
        </p:txBody>
      </p:sp>
    </p:spTree>
    <p:extLst>
      <p:ext uri="{BB962C8B-B14F-4D97-AF65-F5344CB8AC3E}">
        <p14:creationId xmlns:p14="http://schemas.microsoft.com/office/powerpoint/2010/main" val="2315986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91ADE-84B6-E773-8B84-9C58399F7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290391" cy="1225136"/>
          </a:xfrm>
        </p:spPr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OBJECTIVES</a:t>
            </a:r>
            <a:b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AC463-8183-1642-D2F8-B8304EAC7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Investigate the relationship between engine type and the frequency of accidents.</a:t>
            </a:r>
          </a:p>
          <a:p>
            <a:pPr marL="0" indent="0" algn="l">
              <a:buNone/>
            </a:pP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Examine the correlation between the number of engines per aircraft and the recorded number of accidents.</a:t>
            </a:r>
          </a:p>
          <a:p>
            <a:pPr marL="0" indent="0" algn="l">
              <a:buNone/>
            </a:pP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Identify and analyze key factors that contribute to aircraft accidents, such as weather conditions and amateur-built aircraft.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313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B1270-947C-8BA6-5C20-45BA840AB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Incident Overview and Key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736A2-514D-C7CD-F8EC-982A6ABD7C69}"/>
              </a:ext>
            </a:extLst>
          </p:cNvPr>
          <p:cNvSpPr>
            <a:spLocks noGrp="1"/>
          </p:cNvSpPr>
          <p:nvPr>
            <p:ph idx="1"/>
          </p:nvPr>
        </p:nvSpPr>
        <p:spPr>
          <a:blipFill dpi="0" rotWithShape="1">
            <a:blip r:embed="rId2">
              <a:alphaModFix amt="25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Tableau Semibold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Number of Incidents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88,890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Number of Countries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216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Weather Conditions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3 Types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Engine Types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10 Types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Incident Severity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Minor to Fatal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702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707ED-D4BF-EC2F-2ECB-00F65EA39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75071"/>
            <a:ext cx="3932237" cy="524552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Incidents and Countries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2214C5-ABAA-48E5-8FC5-C01D82499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United States accounts for 93 % of the recorded incidents.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due to its high volume of its air traffic and high standards of reporting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African countries has the least records with South Africa, Nigeria and Kenya taking the lead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44E83F-9998-8062-20EE-5AAD7C502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91666" y="1741228"/>
            <a:ext cx="7325032" cy="4443932"/>
          </a:xfrm>
        </p:spPr>
      </p:pic>
    </p:spTree>
    <p:extLst>
      <p:ext uri="{BB962C8B-B14F-4D97-AF65-F5344CB8AC3E}">
        <p14:creationId xmlns:p14="http://schemas.microsoft.com/office/powerpoint/2010/main" val="1971657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3000"/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2F8F2-58CA-4445-75D8-A6F352AD8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Accidents Trends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FE63FC-EB90-1CDE-98C7-B5A775BFB7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alphaModFix amt="81000"/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83302" y="1"/>
            <a:ext cx="7008812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DE020E-F73B-7C6A-A868-375D3B9A9A2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>
              <a:effectLst/>
            </a:endParaRPr>
          </a:p>
          <a:p>
            <a:endParaRPr lang="en-US" dirty="0"/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Aircraft accidents: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1996 Recorded the highest incidents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United states still registered the highest incidents</a:t>
            </a:r>
          </a:p>
        </p:txBody>
      </p:sp>
    </p:spTree>
    <p:extLst>
      <p:ext uri="{BB962C8B-B14F-4D97-AF65-F5344CB8AC3E}">
        <p14:creationId xmlns:p14="http://schemas.microsoft.com/office/powerpoint/2010/main" val="2268704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1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2C3A4-C6F4-A502-4029-8454DD853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30225"/>
          </a:xfrm>
        </p:spPr>
        <p:txBody>
          <a:bodyPr>
            <a:normAutofit fontScale="90000"/>
          </a:bodyPr>
          <a:lstStyle/>
          <a:p>
            <a:r>
              <a:rPr lang="en-US" dirty="0"/>
              <a:t>Weather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FC34E-83D3-97FE-A674-82ED81CB0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D1D1A8-B1E6-610B-844B-E83EBA861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05574" y="3152774"/>
            <a:ext cx="5362575" cy="2716213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Weather is a significant contributor to the accident's occurrence irrespective of the type of aircraft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best time to fly is under the </a:t>
            </a:r>
            <a:r>
              <a:rPr lang="en-US" dirty="0" err="1"/>
              <a:t>Unk</a:t>
            </a:r>
            <a:endParaRPr lang="en-US" dirty="0"/>
          </a:p>
          <a:p>
            <a:r>
              <a:rPr lang="en-US" dirty="0"/>
              <a:t>     Weather while the worst time is the VMC   Weather            Condition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E65C02-F6C0-5F04-BD6C-004009D3DD0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6000"/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-1" y="1143000"/>
            <a:ext cx="5362575" cy="551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544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1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D82D1-1A4C-6AF0-EE94-AC21833FD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582958"/>
          </a:xfrm>
        </p:spPr>
        <p:txBody>
          <a:bodyPr/>
          <a:lstStyle/>
          <a:p>
            <a:r>
              <a:rPr lang="en-US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CD167D-F871-D43D-4F5F-3AE85B7CE2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4989443"/>
            <a:ext cx="5093873" cy="172940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Most aircraft involved in incidents uses the Cessna Engines.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Cessna, Piper and Beech more likely to be involved in an accident under the VMC Weather condition</a:t>
            </a:r>
            <a:endParaRPr lang="en-US" dirty="0"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3FC4E7-3C54-C882-082A-5F87BBDBFF5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alphaModFix amt="66000"/>
          </a:blip>
          <a:stretch>
            <a:fillRect/>
          </a:stretch>
        </p:blipFill>
        <p:spPr>
          <a:xfrm>
            <a:off x="0" y="29817"/>
            <a:ext cx="10978911" cy="481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05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3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54937-45D4-35DC-6430-4DB558F58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013791"/>
          </a:xfrm>
        </p:spPr>
        <p:txBody>
          <a:bodyPr/>
          <a:lstStyle/>
          <a:p>
            <a:r>
              <a:rPr lang="en-US" dirty="0"/>
              <a:t>Damage Extend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3CC824-1A57-5EB6-2D63-265A9EFE3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alphaModFix amt="92000"/>
          </a:blip>
          <a:stretch>
            <a:fillRect/>
          </a:stretch>
        </p:blipFill>
        <p:spPr>
          <a:xfrm>
            <a:off x="5839170" y="1"/>
            <a:ext cx="6352830" cy="693751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E083CE-0CBA-EBD2-316D-AEA5D19BBD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0686" y="1470992"/>
            <a:ext cx="3617843" cy="1600199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pattFill prst="pct5">
                <a:fgClr>
                  <a:srgbClr val="FFC000"/>
                </a:fgClr>
                <a:bgClr>
                  <a:schemeClr val="bg1"/>
                </a:bgClr>
              </a:pattFill>
            </a:endParaRPr>
          </a:p>
          <a:p>
            <a:r>
              <a:rPr lang="en-US" dirty="0"/>
              <a:t>97% of all the incidents recorded resulted in either the aircraft being completely or substantially destroyed </a:t>
            </a:r>
          </a:p>
        </p:txBody>
      </p:sp>
    </p:spTree>
    <p:extLst>
      <p:ext uri="{BB962C8B-B14F-4D97-AF65-F5344CB8AC3E}">
        <p14:creationId xmlns:p14="http://schemas.microsoft.com/office/powerpoint/2010/main" val="657828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DA7D1-39C6-F9BB-80D5-40AFFC8EB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7084"/>
          </a:xfrm>
        </p:spPr>
        <p:txBody>
          <a:bodyPr/>
          <a:lstStyle/>
          <a:p>
            <a:r>
              <a:rPr lang="en-US" b="1" dirty="0">
                <a:solidFill>
                  <a:srgbClr val="59636E"/>
                </a:solidFill>
                <a:latin typeface="-apple-system"/>
              </a:rPr>
              <a:t>KEY FINDINGS 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092D8-4952-0801-ABDD-4005E0412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Accidents are more likely to happen in specific weather conditions compared to others .i.e VMC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The reciprocation engine type preforms poorly in the VMC weather condition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r>
              <a:rPr lang="en-US" dirty="0"/>
              <a:t>There is a 13% Chance of an occurrence of an aviation accident</a:t>
            </a:r>
          </a:p>
        </p:txBody>
      </p:sp>
    </p:spTree>
    <p:extLst>
      <p:ext uri="{BB962C8B-B14F-4D97-AF65-F5344CB8AC3E}">
        <p14:creationId xmlns:p14="http://schemas.microsoft.com/office/powerpoint/2010/main" val="2455262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370</Words>
  <Application>Microsoft Office PowerPoint</Application>
  <PresentationFormat>Widescreen</PresentationFormat>
  <Paragraphs>63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-apple-system</vt:lpstr>
      <vt:lpstr>Aptos</vt:lpstr>
      <vt:lpstr>Aptos Display</vt:lpstr>
      <vt:lpstr>Arial</vt:lpstr>
      <vt:lpstr>Tableau Semibold</vt:lpstr>
      <vt:lpstr>Office Theme</vt:lpstr>
      <vt:lpstr>Aviation Company Risk Assessment  .     </vt:lpstr>
      <vt:lpstr>OBJECTIVES </vt:lpstr>
      <vt:lpstr>Incident Overview and Key Statistics</vt:lpstr>
      <vt:lpstr>Incidents and Countries</vt:lpstr>
      <vt:lpstr>Accidents Trends</vt:lpstr>
      <vt:lpstr>Weather Conditions</vt:lpstr>
      <vt:lpstr>PowerPoint Presentation</vt:lpstr>
      <vt:lpstr>Damage Extend</vt:lpstr>
      <vt:lpstr>KEY FINDINGS SUMMARY</vt:lpstr>
      <vt:lpstr>RECOMENDATIONS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Quickmart Limited</dc:creator>
  <cp:lastModifiedBy>Quickmart Limited</cp:lastModifiedBy>
  <cp:revision>4</cp:revision>
  <dcterms:created xsi:type="dcterms:W3CDTF">2024-11-24T05:02:37Z</dcterms:created>
  <dcterms:modified xsi:type="dcterms:W3CDTF">2024-12-03T12:52:21Z</dcterms:modified>
</cp:coreProperties>
</file>